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6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8CA5DA-3C45-4957-B267-40ACC6B2F15A}" type="datetimeFigureOut">
              <a:rPr lang="en-GB" smtClean="0"/>
              <a:t>17/06/2016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AF72D3-22DB-44A9-BE32-44830B9C3BC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838428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8CA5DA-3C45-4957-B267-40ACC6B2F15A}" type="datetimeFigureOut">
              <a:rPr lang="en-GB" smtClean="0"/>
              <a:t>17/06/2016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AF72D3-22DB-44A9-BE32-44830B9C3BC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038731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8CA5DA-3C45-4957-B267-40ACC6B2F15A}" type="datetimeFigureOut">
              <a:rPr lang="en-GB" smtClean="0"/>
              <a:t>17/06/2016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AF72D3-22DB-44A9-BE32-44830B9C3BC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175249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8CA5DA-3C45-4957-B267-40ACC6B2F15A}" type="datetimeFigureOut">
              <a:rPr lang="en-GB" smtClean="0"/>
              <a:t>17/06/2016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AF72D3-22DB-44A9-BE32-44830B9C3BC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410627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8CA5DA-3C45-4957-B267-40ACC6B2F15A}" type="datetimeFigureOut">
              <a:rPr lang="en-GB" smtClean="0"/>
              <a:t>17/06/2016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AF72D3-22DB-44A9-BE32-44830B9C3BC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507091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8CA5DA-3C45-4957-B267-40ACC6B2F15A}" type="datetimeFigureOut">
              <a:rPr lang="en-GB" smtClean="0"/>
              <a:t>17/06/2016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AF72D3-22DB-44A9-BE32-44830B9C3BC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402665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8CA5DA-3C45-4957-B267-40ACC6B2F15A}" type="datetimeFigureOut">
              <a:rPr lang="en-GB" smtClean="0"/>
              <a:t>17/06/2016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AF72D3-22DB-44A9-BE32-44830B9C3BC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712304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8CA5DA-3C45-4957-B267-40ACC6B2F15A}" type="datetimeFigureOut">
              <a:rPr lang="en-GB" smtClean="0"/>
              <a:t>17/06/2016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AF72D3-22DB-44A9-BE32-44830B9C3BC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948135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8CA5DA-3C45-4957-B267-40ACC6B2F15A}" type="datetimeFigureOut">
              <a:rPr lang="en-GB" smtClean="0"/>
              <a:t>17/06/2016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AF72D3-22DB-44A9-BE32-44830B9C3BC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78555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8CA5DA-3C45-4957-B267-40ACC6B2F15A}" type="datetimeFigureOut">
              <a:rPr lang="en-GB" smtClean="0"/>
              <a:t>17/06/2016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AF72D3-22DB-44A9-BE32-44830B9C3BC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777121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E8CA5DA-3C45-4957-B267-40ACC6B2F15A}" type="datetimeFigureOut">
              <a:rPr lang="en-GB" smtClean="0"/>
              <a:t>17/06/2016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AF72D3-22DB-44A9-BE32-44830B9C3BC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611422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8CA5DA-3C45-4957-B267-40ACC6B2F15A}" type="datetimeFigureOut">
              <a:rPr lang="en-GB" smtClean="0"/>
              <a:t>17/06/2016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AF72D3-22DB-44A9-BE32-44830B9C3BC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54892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60649"/>
            <a:ext cx="7774632" cy="576063"/>
          </a:xfrm>
        </p:spPr>
        <p:txBody>
          <a:bodyPr>
            <a:normAutofit/>
          </a:bodyPr>
          <a:lstStyle/>
          <a:p>
            <a:r>
              <a:rPr lang="en-GB" sz="2800" dirty="0" smtClean="0"/>
              <a:t>DCP 251/252 ‘bubble diagram</a:t>
            </a:r>
            <a:endParaRPr lang="en-GB" sz="2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99592" y="764704"/>
            <a:ext cx="6872808" cy="504056"/>
          </a:xfrm>
        </p:spPr>
        <p:txBody>
          <a:bodyPr>
            <a:noAutofit/>
          </a:bodyPr>
          <a:lstStyle/>
          <a:p>
            <a:pPr algn="l"/>
            <a:r>
              <a:rPr lang="en-GB" sz="1600" dirty="0" smtClean="0"/>
              <a:t>This is intended to show the different relationships between parties on IDNO sites and private networks. </a:t>
            </a:r>
            <a:endParaRPr lang="en-GB" sz="1600" dirty="0"/>
          </a:p>
        </p:txBody>
      </p:sp>
      <p:sp>
        <p:nvSpPr>
          <p:cNvPr id="4" name="Oval 3"/>
          <p:cNvSpPr/>
          <p:nvPr/>
        </p:nvSpPr>
        <p:spPr>
          <a:xfrm>
            <a:off x="3563888" y="1556792"/>
            <a:ext cx="1994520" cy="457200"/>
          </a:xfrm>
          <a:prstGeom prst="ellipse">
            <a:avLst/>
          </a:prstGeom>
          <a:noFill/>
          <a:ln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Box 4"/>
          <p:cNvSpPr txBox="1"/>
          <p:nvPr/>
        </p:nvSpPr>
        <p:spPr>
          <a:xfrm>
            <a:off x="4067944" y="1556792"/>
            <a:ext cx="8640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/>
              <a:t>DNO</a:t>
            </a:r>
            <a:endParaRPr lang="en-GB" dirty="0"/>
          </a:p>
        </p:txBody>
      </p:sp>
      <p:sp>
        <p:nvSpPr>
          <p:cNvPr id="6" name="Oval 5"/>
          <p:cNvSpPr/>
          <p:nvPr/>
        </p:nvSpPr>
        <p:spPr>
          <a:xfrm>
            <a:off x="323528" y="2852936"/>
            <a:ext cx="2088232" cy="792088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TextBox 6"/>
          <p:cNvSpPr txBox="1"/>
          <p:nvPr/>
        </p:nvSpPr>
        <p:spPr>
          <a:xfrm>
            <a:off x="755576" y="3037602"/>
            <a:ext cx="11521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/>
              <a:t>PNO MPAN</a:t>
            </a:r>
            <a:endParaRPr lang="en-GB" dirty="0"/>
          </a:p>
        </p:txBody>
      </p:sp>
      <p:sp>
        <p:nvSpPr>
          <p:cNvPr id="8" name="Oval 7"/>
          <p:cNvSpPr/>
          <p:nvPr/>
        </p:nvSpPr>
        <p:spPr>
          <a:xfrm>
            <a:off x="6300192" y="2852936"/>
            <a:ext cx="1872208" cy="861774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Oval 8"/>
          <p:cNvSpPr/>
          <p:nvPr/>
        </p:nvSpPr>
        <p:spPr>
          <a:xfrm>
            <a:off x="2411760" y="2852936"/>
            <a:ext cx="1728192" cy="792088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extBox 9"/>
          <p:cNvSpPr txBox="1"/>
          <p:nvPr/>
        </p:nvSpPr>
        <p:spPr>
          <a:xfrm>
            <a:off x="2771800" y="3037602"/>
            <a:ext cx="10081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Supplier</a:t>
            </a:r>
            <a:endParaRPr lang="en-GB" dirty="0"/>
          </a:p>
        </p:txBody>
      </p:sp>
      <p:sp>
        <p:nvSpPr>
          <p:cNvPr id="11" name="Rectangle 10"/>
          <p:cNvSpPr/>
          <p:nvPr/>
        </p:nvSpPr>
        <p:spPr>
          <a:xfrm>
            <a:off x="611560" y="5589240"/>
            <a:ext cx="1080120" cy="105841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>
                <a:solidFill>
                  <a:schemeClr val="tx1"/>
                </a:solidFill>
              </a:rPr>
              <a:t>End customer</a:t>
            </a:r>
          </a:p>
          <a:p>
            <a:pPr algn="ctr"/>
            <a:r>
              <a:rPr lang="en-GB" dirty="0" smtClean="0">
                <a:solidFill>
                  <a:schemeClr val="tx1"/>
                </a:solidFill>
              </a:rPr>
              <a:t>MPAN 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1907704" y="5589240"/>
            <a:ext cx="1080120" cy="105841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>
                <a:solidFill>
                  <a:schemeClr val="tx1"/>
                </a:solidFill>
              </a:rPr>
              <a:t>End customer</a:t>
            </a:r>
          </a:p>
          <a:p>
            <a:pPr algn="ctr"/>
            <a:r>
              <a:rPr lang="en-GB" dirty="0" smtClean="0">
                <a:solidFill>
                  <a:schemeClr val="tx1"/>
                </a:solidFill>
              </a:rPr>
              <a:t>MPAN 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660232" y="2852936"/>
            <a:ext cx="129614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/>
              <a:t>IDNO </a:t>
            </a:r>
          </a:p>
          <a:p>
            <a:pPr algn="ctr"/>
            <a:r>
              <a:rPr lang="en-GB" sz="1600" dirty="0" smtClean="0"/>
              <a:t>no boundary</a:t>
            </a:r>
          </a:p>
          <a:p>
            <a:pPr algn="ctr"/>
            <a:r>
              <a:rPr lang="en-GB" sz="1600" dirty="0" smtClean="0"/>
              <a:t>MPAN </a:t>
            </a:r>
            <a:endParaRPr lang="en-GB" sz="1600" dirty="0"/>
          </a:p>
        </p:txBody>
      </p:sp>
      <p:sp>
        <p:nvSpPr>
          <p:cNvPr id="14" name="Rectangle 13"/>
          <p:cNvSpPr/>
          <p:nvPr/>
        </p:nvSpPr>
        <p:spPr>
          <a:xfrm>
            <a:off x="7308304" y="5589240"/>
            <a:ext cx="1080120" cy="105841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>
                <a:solidFill>
                  <a:schemeClr val="tx1"/>
                </a:solidFill>
              </a:rPr>
              <a:t>End customer</a:t>
            </a:r>
          </a:p>
          <a:p>
            <a:pPr algn="ctr"/>
            <a:r>
              <a:rPr lang="en-GB" dirty="0" smtClean="0">
                <a:solidFill>
                  <a:schemeClr val="tx1"/>
                </a:solidFill>
              </a:rPr>
              <a:t>MPAN 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6156176" y="5589240"/>
            <a:ext cx="1080120" cy="1058416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>
                <a:solidFill>
                  <a:schemeClr val="tx1"/>
                </a:solidFill>
              </a:rPr>
              <a:t>End customer</a:t>
            </a:r>
          </a:p>
          <a:p>
            <a:pPr algn="ctr"/>
            <a:r>
              <a:rPr lang="en-GB" dirty="0" smtClean="0">
                <a:solidFill>
                  <a:schemeClr val="tx1"/>
                </a:solidFill>
              </a:rPr>
              <a:t>MPAN 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16" name="Oval 15"/>
          <p:cNvSpPr/>
          <p:nvPr/>
        </p:nvSpPr>
        <p:spPr>
          <a:xfrm>
            <a:off x="6156176" y="4941168"/>
            <a:ext cx="2232248" cy="648072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TextBox 16"/>
          <p:cNvSpPr txBox="1"/>
          <p:nvPr/>
        </p:nvSpPr>
        <p:spPr>
          <a:xfrm>
            <a:off x="6660232" y="4941168"/>
            <a:ext cx="12961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/>
              <a:t>Suppliers (various)</a:t>
            </a:r>
            <a:endParaRPr lang="en-GB" dirty="0"/>
          </a:p>
        </p:txBody>
      </p:sp>
      <p:cxnSp>
        <p:nvCxnSpPr>
          <p:cNvPr id="19" name="Straight Arrow Connector 18"/>
          <p:cNvCxnSpPr/>
          <p:nvPr/>
        </p:nvCxnSpPr>
        <p:spPr>
          <a:xfrm>
            <a:off x="4932040" y="2013992"/>
            <a:ext cx="1512168" cy="1023610"/>
          </a:xfrm>
          <a:prstGeom prst="straightConnector1">
            <a:avLst/>
          </a:prstGeom>
          <a:ln>
            <a:solidFill>
              <a:schemeClr val="accent3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>
          <a:xfrm flipH="1" flipV="1">
            <a:off x="5436096" y="1926124"/>
            <a:ext cx="1368152" cy="926812"/>
          </a:xfrm>
          <a:prstGeom prst="straightConnector1">
            <a:avLst/>
          </a:prstGeom>
          <a:ln>
            <a:solidFill>
              <a:schemeClr val="accent3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 flipH="1">
            <a:off x="3563888" y="2013992"/>
            <a:ext cx="781236" cy="838944"/>
          </a:xfrm>
          <a:prstGeom prst="straightConnector1">
            <a:avLst/>
          </a:prstGeom>
          <a:ln>
            <a:solidFill>
              <a:schemeClr val="accent3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 flipV="1">
            <a:off x="3131840" y="2013992"/>
            <a:ext cx="822666" cy="838944"/>
          </a:xfrm>
          <a:prstGeom prst="straightConnector1">
            <a:avLst/>
          </a:prstGeom>
          <a:ln>
            <a:solidFill>
              <a:schemeClr val="accent3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Arc 29"/>
          <p:cNvSpPr/>
          <p:nvPr/>
        </p:nvSpPr>
        <p:spPr>
          <a:xfrm>
            <a:off x="611560" y="1412776"/>
            <a:ext cx="3342946" cy="1624825"/>
          </a:xfrm>
          <a:prstGeom prst="arc">
            <a:avLst>
              <a:gd name="adj1" fmla="val 8908949"/>
              <a:gd name="adj2" fmla="val 20350588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Oval 30"/>
          <p:cNvSpPr/>
          <p:nvPr/>
        </p:nvSpPr>
        <p:spPr>
          <a:xfrm>
            <a:off x="611560" y="4959928"/>
            <a:ext cx="2376264" cy="627572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4" name="TextBox 33"/>
          <p:cNvSpPr txBox="1"/>
          <p:nvPr/>
        </p:nvSpPr>
        <p:spPr>
          <a:xfrm>
            <a:off x="1043608" y="4941168"/>
            <a:ext cx="14041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/>
              <a:t>Suppliers (various)</a:t>
            </a:r>
            <a:endParaRPr lang="en-GB" dirty="0"/>
          </a:p>
        </p:txBody>
      </p:sp>
      <p:cxnSp>
        <p:nvCxnSpPr>
          <p:cNvPr id="36" name="Straight Arrow Connector 35"/>
          <p:cNvCxnSpPr/>
          <p:nvPr/>
        </p:nvCxnSpPr>
        <p:spPr>
          <a:xfrm>
            <a:off x="7668344" y="3645024"/>
            <a:ext cx="0" cy="1296144"/>
          </a:xfrm>
          <a:prstGeom prst="straightConnector1">
            <a:avLst/>
          </a:prstGeom>
          <a:ln>
            <a:solidFill>
              <a:schemeClr val="accent3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Arrow Connector 37"/>
          <p:cNvCxnSpPr/>
          <p:nvPr/>
        </p:nvCxnSpPr>
        <p:spPr>
          <a:xfrm flipV="1">
            <a:off x="6804248" y="3645024"/>
            <a:ext cx="0" cy="1314904"/>
          </a:xfrm>
          <a:prstGeom prst="straightConnector1">
            <a:avLst/>
          </a:prstGeom>
          <a:ln>
            <a:solidFill>
              <a:schemeClr val="accent3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/>
        </p:nvSpPr>
        <p:spPr>
          <a:xfrm>
            <a:off x="7848364" y="4077072"/>
            <a:ext cx="9001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DUOS charges</a:t>
            </a:r>
            <a:endParaRPr lang="en-GB" dirty="0"/>
          </a:p>
        </p:txBody>
      </p:sp>
      <p:sp>
        <p:nvSpPr>
          <p:cNvPr id="40" name="TextBox 39"/>
          <p:cNvSpPr txBox="1"/>
          <p:nvPr/>
        </p:nvSpPr>
        <p:spPr>
          <a:xfrm>
            <a:off x="5940152" y="4077072"/>
            <a:ext cx="72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Data</a:t>
            </a:r>
            <a:endParaRPr lang="en-GB" dirty="0"/>
          </a:p>
        </p:txBody>
      </p:sp>
      <p:sp>
        <p:nvSpPr>
          <p:cNvPr id="41" name="TextBox 40"/>
          <p:cNvSpPr txBox="1"/>
          <p:nvPr/>
        </p:nvSpPr>
        <p:spPr>
          <a:xfrm>
            <a:off x="4067944" y="2389530"/>
            <a:ext cx="13681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err="1" smtClean="0"/>
              <a:t>DUoS</a:t>
            </a:r>
            <a:r>
              <a:rPr lang="en-GB" dirty="0" smtClean="0"/>
              <a:t> charges</a:t>
            </a:r>
            <a:endParaRPr lang="en-GB" dirty="0"/>
          </a:p>
        </p:txBody>
      </p:sp>
      <p:sp>
        <p:nvSpPr>
          <p:cNvPr id="42" name="TextBox 41"/>
          <p:cNvSpPr txBox="1"/>
          <p:nvPr/>
        </p:nvSpPr>
        <p:spPr>
          <a:xfrm>
            <a:off x="6444208" y="2013992"/>
            <a:ext cx="14041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Portfolio data</a:t>
            </a:r>
            <a:endParaRPr lang="en-GB" dirty="0"/>
          </a:p>
        </p:txBody>
      </p:sp>
      <p:cxnSp>
        <p:nvCxnSpPr>
          <p:cNvPr id="48" name="Straight Connector 47"/>
          <p:cNvCxnSpPr/>
          <p:nvPr/>
        </p:nvCxnSpPr>
        <p:spPr>
          <a:xfrm>
            <a:off x="3954506" y="2525797"/>
            <a:ext cx="390618" cy="186898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TextBox 50"/>
          <p:cNvSpPr txBox="1"/>
          <p:nvPr/>
        </p:nvSpPr>
        <p:spPr>
          <a:xfrm>
            <a:off x="2771800" y="2198658"/>
            <a:ext cx="6480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Data</a:t>
            </a:r>
            <a:endParaRPr lang="en-GB" dirty="0"/>
          </a:p>
        </p:txBody>
      </p:sp>
      <p:sp>
        <p:nvSpPr>
          <p:cNvPr id="52" name="TextBox 51"/>
          <p:cNvSpPr txBox="1"/>
          <p:nvPr/>
        </p:nvSpPr>
        <p:spPr>
          <a:xfrm>
            <a:off x="899592" y="1741458"/>
            <a:ext cx="151216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 smtClean="0"/>
              <a:t>Connection agreement or NTC</a:t>
            </a:r>
            <a:endParaRPr lang="en-GB" dirty="0"/>
          </a:p>
        </p:txBody>
      </p:sp>
      <p:cxnSp>
        <p:nvCxnSpPr>
          <p:cNvPr id="54" name="Straight Connector 53"/>
          <p:cNvCxnSpPr/>
          <p:nvPr/>
        </p:nvCxnSpPr>
        <p:spPr>
          <a:xfrm flipH="1">
            <a:off x="2123728" y="3645024"/>
            <a:ext cx="864096" cy="12961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TextBox 54"/>
          <p:cNvSpPr txBox="1"/>
          <p:nvPr/>
        </p:nvSpPr>
        <p:spPr>
          <a:xfrm>
            <a:off x="2699792" y="4077072"/>
            <a:ext cx="125471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Difference metering data </a:t>
            </a:r>
            <a:endParaRPr lang="en-GB" dirty="0"/>
          </a:p>
        </p:txBody>
      </p:sp>
      <p:sp>
        <p:nvSpPr>
          <p:cNvPr id="56" name="TextBox 55"/>
          <p:cNvSpPr txBox="1"/>
          <p:nvPr/>
        </p:nvSpPr>
        <p:spPr>
          <a:xfrm>
            <a:off x="5148064" y="3035861"/>
            <a:ext cx="7920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smtClean="0"/>
              <a:t>IDNO </a:t>
            </a:r>
            <a:r>
              <a:rPr lang="en-GB" dirty="0" err="1" smtClean="0"/>
              <a:t>DUos</a:t>
            </a:r>
            <a:endParaRPr lang="en-GB" dirty="0"/>
          </a:p>
        </p:txBody>
      </p:sp>
      <p:cxnSp>
        <p:nvCxnSpPr>
          <p:cNvPr id="58" name="Straight Connector 57"/>
          <p:cNvCxnSpPr/>
          <p:nvPr/>
        </p:nvCxnSpPr>
        <p:spPr>
          <a:xfrm flipV="1">
            <a:off x="5688124" y="2852936"/>
            <a:ext cx="252028" cy="18466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/>
        </p:nvCxnSpPr>
        <p:spPr>
          <a:xfrm>
            <a:off x="5940152" y="1412776"/>
            <a:ext cx="864096" cy="0"/>
          </a:xfrm>
          <a:prstGeom prst="line">
            <a:avLst/>
          </a:prstGeom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TextBox 60"/>
          <p:cNvSpPr txBox="1"/>
          <p:nvPr/>
        </p:nvSpPr>
        <p:spPr>
          <a:xfrm>
            <a:off x="6948264" y="1196752"/>
            <a:ext cx="14401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 smtClean="0"/>
              <a:t>Billing under DCUSA</a:t>
            </a:r>
            <a:endParaRPr lang="en-GB" sz="1600" dirty="0"/>
          </a:p>
        </p:txBody>
      </p:sp>
    </p:spTree>
    <p:extLst>
      <p:ext uri="{BB962C8B-B14F-4D97-AF65-F5344CB8AC3E}">
        <p14:creationId xmlns:p14="http://schemas.microsoft.com/office/powerpoint/2010/main" val="247728994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</TotalTime>
  <Words>70</Words>
  <Application>Microsoft Office PowerPoint</Application>
  <PresentationFormat>On-screen Show (4:3)</PresentationFormat>
  <Paragraphs>27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DCP 251/252 ‘bubble diagram</vt:lpstr>
    </vt:vector>
  </TitlesOfParts>
  <Company>CE Electric UK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DCP 251/252 ‘bubble diagram</dc:title>
  <dc:creator>Allanson, Chris</dc:creator>
  <cp:lastModifiedBy>Allanson, Chris</cp:lastModifiedBy>
  <cp:revision>1</cp:revision>
  <dcterms:created xsi:type="dcterms:W3CDTF">2016-06-17T10:59:52Z</dcterms:created>
  <dcterms:modified xsi:type="dcterms:W3CDTF">2016-06-17T11:32:54Z</dcterms:modified>
</cp:coreProperties>
</file>